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02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522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46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613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153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747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149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53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944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67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952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85ED6-07BC-4C51-A684-A23140A5775D}" type="datetimeFigureOut">
              <a:rPr lang="ru-RU" smtClean="0"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Девятнадцатое </a:t>
            </a:r>
            <a:r>
              <a:rPr lang="ru-RU" sz="3600" b="1" dirty="0" smtClean="0"/>
              <a:t> </a:t>
            </a:r>
            <a:r>
              <a:rPr lang="ru-RU" sz="3600" b="1" dirty="0" smtClean="0"/>
              <a:t>мая. </a:t>
            </a:r>
          </a:p>
          <a:p>
            <a:pPr marL="0" indent="0" algn="ctr">
              <a:buNone/>
            </a:pPr>
            <a:r>
              <a:rPr lang="ru-RU" sz="3600" b="1" dirty="0" smtClean="0"/>
              <a:t>Дистанционное обучение.</a:t>
            </a:r>
          </a:p>
          <a:p>
            <a:pPr marL="0" indent="0" algn="ctr">
              <a:buNone/>
            </a:pPr>
            <a:r>
              <a:rPr lang="ru-RU" sz="3600" b="1" dirty="0" smtClean="0"/>
              <a:t>Проверочный диктант.</a:t>
            </a:r>
            <a:endParaRPr lang="ru-RU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107549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9</Words>
  <Application>Microsoft Office PowerPoint</Application>
  <PresentationFormat>Широкоэкранный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2020-05-10T05:02:08Z</dcterms:created>
  <dcterms:modified xsi:type="dcterms:W3CDTF">2020-05-16T21:01:25Z</dcterms:modified>
</cp:coreProperties>
</file>